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2" r:id="rId2"/>
    <p:sldId id="283" r:id="rId3"/>
    <p:sldId id="309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7" r:id="rId16"/>
    <p:sldId id="296" r:id="rId17"/>
    <p:sldId id="298" r:id="rId18"/>
    <p:sldId id="299" r:id="rId19"/>
    <p:sldId id="300" r:id="rId20"/>
    <p:sldId id="301" r:id="rId21"/>
    <p:sldId id="302" r:id="rId22"/>
    <p:sldId id="310" r:id="rId23"/>
    <p:sldId id="311" r:id="rId24"/>
    <p:sldId id="303" r:id="rId25"/>
    <p:sldId id="304" r:id="rId26"/>
    <p:sldId id="305" r:id="rId27"/>
    <p:sldId id="284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image" Target="../media/image8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64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6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6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63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6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6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5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5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5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5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647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6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65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65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65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65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5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658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9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66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1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66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66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6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62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62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66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6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669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67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67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7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636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C10D8-0246-4FAD-9E8F-01383B92DABC}" type="datetimeFigureOut">
              <a:rPr lang="en-IN" smtClean="0"/>
              <a:t>08-01-2022</a:t>
            </a:fld>
            <a:endParaRPr lang="en-I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38632-0896-435E-A0BD-81E43F4D5E42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3.jpeg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8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1325507" y="-237729"/>
            <a:ext cx="11129087" cy="2056184"/>
          </a:xfrm>
        </p:spPr>
        <p:txBody>
          <a:bodyPr>
            <a:noAutofit/>
          </a:bodyPr>
          <a:lstStyle/>
          <a:p>
            <a:r>
              <a:rPr lang="en-IN" sz="4400" b="1" u="sng" dirty="0">
                <a:solidFill>
                  <a:srgbClr val="36363D"/>
                </a:solidFill>
                <a:latin typeface="Droid Sans Fallback"/>
                <a:ea typeface="Droid Sans Fallback"/>
                <a:cs typeface="Droid Sans Mono"/>
              </a:rPr>
              <a:t>Satish Pradhan </a:t>
            </a:r>
            <a:r>
              <a:rPr lang="en-IN" sz="4400" b="1" u="sng" dirty="0" err="1">
                <a:solidFill>
                  <a:srgbClr val="36363D"/>
                </a:solidFill>
                <a:latin typeface="Droid Sans Fallback"/>
                <a:ea typeface="Droid Sans Fallback"/>
                <a:cs typeface="Droid Sans Mono"/>
              </a:rPr>
              <a:t>Dnyanasadhana</a:t>
            </a:r>
            <a:r>
              <a:rPr lang="en-IN" sz="4400" b="1" u="sng" dirty="0">
                <a:solidFill>
                  <a:srgbClr val="36363D"/>
                </a:solidFill>
                <a:latin typeface="Droid Sans Fallback"/>
                <a:ea typeface="Droid Sans Fallback"/>
                <a:cs typeface="Droid Sans Mono"/>
              </a:rPr>
              <a:t> College</a:t>
            </a:r>
            <a:br>
              <a:rPr lang="en-IN" sz="4400" b="1" u="sng" dirty="0">
                <a:solidFill>
                  <a:srgbClr val="36363D"/>
                </a:solidFill>
                <a:latin typeface="Droid Sans Fallback"/>
                <a:ea typeface="Droid Sans Fallback"/>
                <a:cs typeface="Droid Sans Mono"/>
              </a:rPr>
            </a:br>
            <a:r>
              <a:rPr lang="en-IN" sz="4400" b="1" u="sng" dirty="0">
                <a:solidFill>
                  <a:srgbClr val="36363D"/>
                </a:solidFill>
                <a:latin typeface="Droid Sans Fallback"/>
                <a:ea typeface="Droid Sans Fallback"/>
                <a:cs typeface="Droid Sans Mono"/>
              </a:rPr>
              <a:t>(Arts, Science &amp; Commerce)</a:t>
            </a:r>
          </a:p>
        </p:txBody>
      </p:sp>
      <p:sp>
        <p:nvSpPr>
          <p:cNvPr id="1048587" name="Subtitle 2"/>
          <p:cNvSpPr>
            <a:spLocks noGrp="1"/>
          </p:cNvSpPr>
          <p:nvPr>
            <p:ph type="subTitle" idx="1"/>
          </p:nvPr>
        </p:nvSpPr>
        <p:spPr>
          <a:xfrm>
            <a:off x="251506" y="2728673"/>
            <a:ext cx="11940494" cy="351788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Art Circle and Utopia presents</a:t>
            </a:r>
            <a:endParaRPr lang="en-IN" sz="4000" dirty="0"/>
          </a:p>
          <a:p>
            <a:r>
              <a:rPr lang="en-IN" sz="4800" dirty="0">
                <a:solidFill>
                  <a:srgbClr val="BF0000"/>
                </a:solidFill>
                <a:latin typeface="Coming Soon"/>
              </a:rPr>
              <a:t>V UTOPIA</a:t>
            </a:r>
          </a:p>
          <a:p>
            <a:r>
              <a:rPr lang="en-IN" sz="4000" dirty="0"/>
              <a:t>Theme -</a:t>
            </a:r>
            <a:r>
              <a:rPr lang="en-US" sz="4000" dirty="0"/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RESURGENCE: </a:t>
            </a:r>
            <a:r>
              <a:rPr lang="en-US" sz="4800" b="1" dirty="0">
                <a:effectLst/>
                <a:latin typeface="Dancing Script"/>
                <a:ea typeface="Calibri" panose="020F0502020204030204" pitchFamily="34" charset="0"/>
              </a:rPr>
              <a:t>Rising again into the life</a:t>
            </a:r>
            <a:endParaRPr lang="en-IN" sz="4800" b="1" dirty="0">
              <a:latin typeface="Dancing Script"/>
            </a:endParaRPr>
          </a:p>
          <a:p>
            <a:r>
              <a:rPr lang="en-US" sz="4000" dirty="0">
                <a:solidFill>
                  <a:srgbClr val="FF0000"/>
                </a:solidFill>
                <a:effectLst/>
                <a:latin typeface="Carrois Gothic SC"/>
                <a:ea typeface="Noto Sans CJK TC Medium"/>
                <a:cs typeface="Noto Sans Buhid"/>
              </a:rPr>
              <a:t>February 16</a:t>
            </a:r>
            <a:r>
              <a:rPr lang="en-US" sz="4000" baseline="30000" dirty="0">
                <a:solidFill>
                  <a:srgbClr val="FF0000"/>
                </a:solidFill>
                <a:effectLst/>
                <a:latin typeface="Carrois Gothic SC"/>
                <a:ea typeface="Noto Sans CJK TC Medium"/>
                <a:cs typeface="Noto Sans Buhid"/>
              </a:rPr>
              <a:t>th</a:t>
            </a:r>
            <a:r>
              <a:rPr lang="en-US" sz="4000" dirty="0">
                <a:solidFill>
                  <a:srgbClr val="FF0000"/>
                </a:solidFill>
                <a:effectLst/>
                <a:latin typeface="Carrois Gothic SC"/>
                <a:ea typeface="Noto Sans CJK TC Medium"/>
                <a:cs typeface="Noto Sans Buhid"/>
              </a:rPr>
              <a:t>  to 24</a:t>
            </a:r>
            <a:r>
              <a:rPr lang="en-US" sz="4000" baseline="30000" dirty="0">
                <a:solidFill>
                  <a:srgbClr val="FF0000"/>
                </a:solidFill>
                <a:effectLst/>
                <a:latin typeface="Carrois Gothic SC"/>
                <a:ea typeface="Noto Sans CJK TC Medium"/>
                <a:cs typeface="Noto Sans Buhid"/>
              </a:rPr>
              <a:t>th</a:t>
            </a:r>
            <a:r>
              <a:rPr lang="en-US" sz="4000" dirty="0">
                <a:solidFill>
                  <a:srgbClr val="FF0000"/>
                </a:solidFill>
                <a:effectLst/>
                <a:latin typeface="Carrois Gothic SC"/>
                <a:ea typeface="Noto Sans CJK TC Medium"/>
                <a:cs typeface="Noto Sans Buhid"/>
              </a:rPr>
              <a:t> 2021</a:t>
            </a:r>
            <a:endParaRPr lang="en-IN" sz="4000" dirty="0">
              <a:solidFill>
                <a:srgbClr val="FF0000"/>
              </a:solidFill>
              <a:latin typeface="Carrois Gothic SC"/>
              <a:ea typeface="Noto Sans CJK TC Medium"/>
              <a:cs typeface="Noto Sans Buhid"/>
            </a:endParaRPr>
          </a:p>
        </p:txBody>
      </p:sp>
      <p:pic>
        <p:nvPicPr>
          <p:cNvPr id="2097152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8142"/>
            <a:ext cx="1688820" cy="13644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Title 1"/>
          <p:cNvSpPr>
            <a:spLocks noGrp="1"/>
          </p:cNvSpPr>
          <p:nvPr>
            <p:ph type="title"/>
          </p:nvPr>
        </p:nvSpPr>
        <p:spPr>
          <a:xfrm>
            <a:off x="1676399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N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9:</a:t>
            </a:r>
            <a:r>
              <a:rPr lang="en-IN" sz="5333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 EGG-SHELL PAINTING</a:t>
            </a:r>
            <a:br>
              <a:rPr lang="en-IN" sz="5333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5333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181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45065" y="1554692"/>
            <a:ext cx="3405886" cy="463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8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1780" y="1554691"/>
            <a:ext cx="2899502" cy="487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83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811">
            <a:off x="7253944" y="3566380"/>
            <a:ext cx="4241116" cy="259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04" name="TextBox 7"/>
          <p:cNvSpPr txBox="1"/>
          <p:nvPr/>
        </p:nvSpPr>
        <p:spPr>
          <a:xfrm>
            <a:off x="8063988" y="6191281"/>
            <a:ext cx="3248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008000"/>
                </a:solidFill>
                <a:effectLst/>
                <a:latin typeface="Dancing Script"/>
                <a:ea typeface="Calibri" panose="020F0502020204030204" pitchFamily="34" charset="0"/>
                <a:cs typeface="Times New Roman" panose="02020603050405020304" pitchFamily="18" charset="0"/>
              </a:rPr>
              <a:t>First prize winner </a:t>
            </a:r>
            <a:endParaRPr lang="en-IN" sz="2400" b="1" dirty="0">
              <a:solidFill>
                <a:srgbClr val="008000"/>
              </a:solidFill>
              <a:latin typeface="Dancing Script"/>
            </a:endParaRPr>
          </a:p>
        </p:txBody>
      </p:sp>
      <p:pic>
        <p:nvPicPr>
          <p:cNvPr id="2097184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2112" y="1554691"/>
            <a:ext cx="4262973" cy="20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>
          <a:xfrm>
            <a:off x="3518127" y="660491"/>
            <a:ext cx="10515600" cy="792599"/>
          </a:xfrm>
        </p:spPr>
        <p:txBody>
          <a:bodyPr>
            <a:normAutofit fontScale="90000"/>
          </a:bodyPr>
          <a:lstStyle/>
          <a:p>
            <a:r>
              <a:rPr lang="en-IN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EVENT#10 :</a:t>
            </a:r>
            <a:r>
              <a:rPr lang="en-IN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MASK DESIGN</a:t>
            </a:r>
            <a:br>
              <a:rPr lang="en-IN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4800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185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3924" y="1453091"/>
            <a:ext cx="3291596" cy="473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86" name="Picture 4"/>
          <p:cNvPicPr>
            <a:picLocks noChangeAspect="1"/>
          </p:cNvPicPr>
          <p:nvPr/>
        </p:nvPicPr>
        <p:blipFill rotWithShape="1">
          <a:blip r:embed="rId4" cstate="print"/>
          <a:srcRect t="17969" b="19530"/>
          <a:stretch>
            <a:fillRect/>
          </a:stretch>
        </p:blipFill>
        <p:spPr bwMode="auto">
          <a:xfrm>
            <a:off x="3828501" y="1453090"/>
            <a:ext cx="2415540" cy="372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7" name="Picture 5"/>
          <p:cNvPicPr>
            <a:picLocks noChangeAspect="1"/>
          </p:cNvPicPr>
          <p:nvPr/>
        </p:nvPicPr>
        <p:blipFill rotWithShape="1">
          <a:blip r:embed="rId5" cstate="print"/>
          <a:srcRect t="35077" b="20303"/>
          <a:stretch>
            <a:fillRect/>
          </a:stretch>
        </p:blipFill>
        <p:spPr bwMode="auto">
          <a:xfrm>
            <a:off x="6526572" y="3317838"/>
            <a:ext cx="2652432" cy="269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8" name="Picture 6"/>
          <p:cNvPicPr>
            <a:picLocks noChangeAspect="1"/>
          </p:cNvPicPr>
          <p:nvPr/>
        </p:nvPicPr>
        <p:blipFill rotWithShape="1">
          <a:blip r:embed="rId6" cstate="print"/>
          <a:srcRect t="18312" b="20218"/>
          <a:stretch>
            <a:fillRect/>
          </a:stretch>
        </p:blipFill>
        <p:spPr bwMode="auto">
          <a:xfrm>
            <a:off x="9368244" y="1453089"/>
            <a:ext cx="2504771" cy="3729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>
          <a:xfrm>
            <a:off x="3371325" y="242647"/>
            <a:ext cx="7223832" cy="122059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11 : </a:t>
            </a:r>
            <a:r>
              <a:rPr lang="en-US" sz="54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SKRIBBL</a:t>
            </a:r>
            <a:b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pic>
        <p:nvPicPr>
          <p:cNvPr id="2097189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2001" y="4172977"/>
            <a:ext cx="4950812" cy="245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90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245" y="1124404"/>
            <a:ext cx="4934924" cy="2883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91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3241" y="1124404"/>
            <a:ext cx="4934924" cy="2847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extBox 4"/>
          <p:cNvSpPr txBox="1"/>
          <p:nvPr/>
        </p:nvSpPr>
        <p:spPr>
          <a:xfrm>
            <a:off x="2391337" y="555995"/>
            <a:ext cx="8802088" cy="815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12 :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SOLO SINGING</a:t>
            </a:r>
            <a:endParaRPr lang="en-IN" sz="4800" u="sng" dirty="0">
              <a:solidFill>
                <a:srgbClr val="3399FF"/>
              </a:solidFill>
              <a:effectLst/>
              <a:latin typeface="Cutive Mon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92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88" y="1657270"/>
            <a:ext cx="3473205" cy="481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9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274">
            <a:off x="3933325" y="2576088"/>
            <a:ext cx="3704025" cy="29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94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6968" y="2568411"/>
            <a:ext cx="3992944" cy="293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>
          <a:xfrm>
            <a:off x="2496876" y="0"/>
            <a:ext cx="10515600" cy="1325563"/>
          </a:xfrm>
        </p:spPr>
        <p:txBody>
          <a:bodyPr/>
          <a:lstStyle/>
          <a:p>
            <a:r>
              <a:rPr lang="en-US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13: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SOLO DANCE</a:t>
            </a:r>
            <a:endParaRPr lang="en-IN" sz="4800" u="sng" dirty="0">
              <a:solidFill>
                <a:srgbClr val="3399FF"/>
              </a:solidFill>
              <a:latin typeface="Cutive Mono"/>
            </a:endParaRPr>
          </a:p>
        </p:txBody>
      </p:sp>
      <p:sp>
        <p:nvSpPr>
          <p:cNvPr id="10486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209719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209" y="1423141"/>
            <a:ext cx="3442538" cy="487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" name="Group 4"/>
          <p:cNvGrpSpPr/>
          <p:nvPr/>
        </p:nvGrpSpPr>
        <p:grpSpPr bwMode="auto">
          <a:xfrm>
            <a:off x="4046923" y="2267011"/>
            <a:ext cx="7677296" cy="3468567"/>
            <a:chOff x="1440" y="269"/>
            <a:chExt cx="9360" cy="2503"/>
          </a:xfrm>
        </p:grpSpPr>
        <p:pic>
          <p:nvPicPr>
            <p:cNvPr id="2097196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0" y="269"/>
              <a:ext cx="3008" cy="2459"/>
            </a:xfrm>
            <a:prstGeom prst="rect">
              <a:avLst/>
            </a:prstGeom>
            <a:noFill/>
          </p:spPr>
        </p:pic>
        <p:pic>
          <p:nvPicPr>
            <p:cNvPr id="2097197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52" y="269"/>
              <a:ext cx="6348" cy="250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>
          <a:xfrm>
            <a:off x="3699382" y="205652"/>
            <a:ext cx="6080172" cy="104283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993300"/>
                </a:solidFill>
                <a:effectLst/>
                <a:latin typeface="Droid Sans Fallback"/>
                <a:ea typeface="Droid Sans Fallback"/>
                <a:cs typeface="Droid Sans Mono"/>
              </a:rPr>
              <a:t>EVENT # 13 : </a:t>
            </a:r>
            <a:r>
              <a:rPr lang="en-US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VALORANT</a:t>
            </a:r>
            <a:b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pic>
        <p:nvPicPr>
          <p:cNvPr id="209720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8485"/>
            <a:ext cx="4405302" cy="31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2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1914" y="1618819"/>
            <a:ext cx="3610650" cy="200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3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9176" y="1621710"/>
            <a:ext cx="3660558" cy="203794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82" name="TextBox 1048681"/>
          <p:cNvSpPr txBox="1"/>
          <p:nvPr/>
        </p:nvSpPr>
        <p:spPr>
          <a:xfrm>
            <a:off x="234624" y="4829487"/>
            <a:ext cx="7730596" cy="12598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oming Soon"/>
                <a:ea typeface="Droid Sans"/>
              </a:rPr>
              <a:t>1st WINNER -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Dancing Script"/>
              </a:rPr>
              <a:t>PRATHAMESH JOSHI</a:t>
            </a:r>
          </a:p>
          <a:p>
            <a:endParaRPr lang="en-US" sz="2000">
              <a:solidFill>
                <a:srgbClr val="000000"/>
              </a:solidFill>
            </a:endParaRPr>
          </a:p>
          <a:p>
            <a:r>
              <a:rPr lang="en-US" sz="2000" b="1">
                <a:solidFill>
                  <a:srgbClr val="000000"/>
                </a:solidFill>
                <a:latin typeface="Coming Soon"/>
              </a:rPr>
              <a:t>COLLEGE - </a:t>
            </a:r>
            <a:r>
              <a:rPr lang="en-US" sz="2000" b="1">
                <a:solidFill>
                  <a:srgbClr val="9933FF"/>
                </a:solidFill>
                <a:latin typeface="Dancing Script"/>
              </a:rPr>
              <a:t>PODAR INTERNATIONAL SCHOOL</a:t>
            </a:r>
          </a:p>
        </p:txBody>
      </p:sp>
      <p:sp>
        <p:nvSpPr>
          <p:cNvPr id="1048683" name="TextBox 1048682"/>
          <p:cNvSpPr txBox="1"/>
          <p:nvPr/>
        </p:nvSpPr>
        <p:spPr>
          <a:xfrm>
            <a:off x="6096000" y="4829486"/>
            <a:ext cx="7225261" cy="11836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oming Soon"/>
              </a:rPr>
              <a:t>2nd WINNER -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Dancing Script"/>
              </a:rPr>
              <a:t>EKANT SAWANT</a:t>
            </a:r>
          </a:p>
          <a:p>
            <a:endParaRPr lang="en-US" sz="2000">
              <a:solidFill>
                <a:srgbClr val="000000"/>
              </a:solidFill>
            </a:endParaRPr>
          </a:p>
          <a:p>
            <a:r>
              <a:rPr lang="en-US" sz="2000" b="1">
                <a:solidFill>
                  <a:srgbClr val="000000"/>
                </a:solidFill>
                <a:latin typeface="Coming Soon"/>
              </a:rPr>
              <a:t>COLLEGE -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b="1">
                <a:solidFill>
                  <a:srgbClr val="9933FF"/>
                </a:solidFill>
                <a:latin typeface="Dancing Script"/>
              </a:rPr>
              <a:t>SATISH PRADHAN DNYANASADHANA</a:t>
            </a:r>
          </a:p>
        </p:txBody>
      </p:sp>
    </p:spTree>
    <p:extLst>
      <p:ext uri="{BB962C8B-B14F-4D97-AF65-F5344CB8AC3E}">
        <p14:creationId xmlns:p14="http://schemas.microsoft.com/office/powerpoint/2010/main" val="2137573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>
          <a:xfrm>
            <a:off x="1323921" y="228149"/>
            <a:ext cx="10515600" cy="1325563"/>
          </a:xfrm>
        </p:spPr>
        <p:txBody>
          <a:bodyPr/>
          <a:lstStyle/>
          <a:p>
            <a:r>
              <a:rPr lang="en-US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14 : </a:t>
            </a:r>
            <a:r>
              <a:rPr lang="en-US" sz="44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CALL OF DUTY MOBILE</a:t>
            </a:r>
            <a:br>
              <a:rPr lang="en-IN" sz="44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4400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19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3277" y="4289512"/>
            <a:ext cx="4203277" cy="232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99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1721" y="1149844"/>
            <a:ext cx="5109369" cy="292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0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083" y="1149844"/>
            <a:ext cx="5064093" cy="2923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>
          <a:xfrm>
            <a:off x="2514599" y="40745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15 : </a:t>
            </a:r>
            <a:r>
              <a:rPr lang="en-US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TREASURE HUNT</a:t>
            </a:r>
            <a:br>
              <a:rPr lang="en-IN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4800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20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9499" y="3909452"/>
            <a:ext cx="4853001" cy="272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867" y="1249292"/>
            <a:ext cx="5060411" cy="253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6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688" y="1249292"/>
            <a:ext cx="4961617" cy="2581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2993636" y="668929"/>
            <a:ext cx="6516545" cy="59242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16 :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MEHENDI</a:t>
            </a:r>
            <a:b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pic>
        <p:nvPicPr>
          <p:cNvPr id="209720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18980" y="1261352"/>
            <a:ext cx="3522454" cy="526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20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4538970" y="859385"/>
            <a:ext cx="2833170" cy="363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20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8643790" y="804051"/>
            <a:ext cx="2833171" cy="37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84" name="TextBox 1048683"/>
          <p:cNvSpPr txBox="1"/>
          <p:nvPr/>
        </p:nvSpPr>
        <p:spPr>
          <a:xfrm>
            <a:off x="3931183" y="4094522"/>
            <a:ext cx="7685848" cy="8534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Coming Soon"/>
              </a:rPr>
              <a:t>1st WINNER - </a:t>
            </a:r>
            <a:r>
              <a:rPr lang="en-US" sz="1800" b="1">
                <a:solidFill>
                  <a:srgbClr val="008000"/>
                </a:solidFill>
                <a:latin typeface="Dancing Script"/>
              </a:rPr>
              <a:t>MASHIRA YAKUB GOGDA</a:t>
            </a:r>
            <a:r>
              <a:rPr lang="en-US" sz="180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1800" b="1">
                <a:solidFill>
                  <a:srgbClr val="9933FF"/>
                </a:solidFill>
                <a:latin typeface="Dancing Script"/>
              </a:rPr>
              <a:t>( NES RATNAM COLLEGE OF ARTS, SCIENCE AND COMMERCE)</a:t>
            </a:r>
            <a:r>
              <a:rPr lang="en-US" sz="2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48685" name="TextBox 1048684"/>
          <p:cNvSpPr txBox="1"/>
          <p:nvPr/>
        </p:nvSpPr>
        <p:spPr>
          <a:xfrm>
            <a:off x="3931183" y="4878059"/>
            <a:ext cx="7564315" cy="523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Coming Soon"/>
              </a:rPr>
              <a:t>2nd WINNER -</a:t>
            </a:r>
            <a:r>
              <a:rPr lang="en-US" sz="1800">
                <a:solidFill>
                  <a:srgbClr val="008000"/>
                </a:solidFill>
                <a:latin typeface="Dancing Script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Dancing Script"/>
              </a:rPr>
              <a:t>ANAM RIZWAN MANI</a:t>
            </a:r>
            <a:r>
              <a:rPr lang="en-US" sz="1800">
                <a:solidFill>
                  <a:srgbClr val="008000"/>
                </a:solidFill>
                <a:latin typeface="Dancing Script"/>
              </a:rPr>
              <a:t> </a:t>
            </a:r>
            <a:r>
              <a:rPr lang="en-US" sz="1800" b="1">
                <a:solidFill>
                  <a:srgbClr val="9933FF"/>
                </a:solidFill>
                <a:latin typeface="Dancing Script"/>
              </a:rPr>
              <a:t>(BIRLA COLLEGE)</a:t>
            </a:r>
          </a:p>
        </p:txBody>
      </p:sp>
      <p:sp>
        <p:nvSpPr>
          <p:cNvPr id="1048686" name="TextBox 1048685"/>
          <p:cNvSpPr txBox="1"/>
          <p:nvPr/>
        </p:nvSpPr>
        <p:spPr>
          <a:xfrm>
            <a:off x="3931184" y="5416703"/>
            <a:ext cx="8209354" cy="5232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Coming Soon"/>
              </a:rPr>
              <a:t>3rd WINNER - </a:t>
            </a:r>
            <a:r>
              <a:rPr lang="en-US" sz="1800" b="1">
                <a:solidFill>
                  <a:srgbClr val="008000"/>
                </a:solidFill>
                <a:latin typeface="Dancing Script"/>
              </a:rPr>
              <a:t>POOJA PAPARAO LINGAM</a:t>
            </a:r>
            <a:r>
              <a:rPr lang="en-US" sz="1800" b="1">
                <a:solidFill>
                  <a:srgbClr val="9933FF"/>
                </a:solidFill>
                <a:latin typeface="Dancing Script"/>
              </a:rPr>
              <a:t> (SATISH PRADHAN DNYANASADHANA)</a:t>
            </a:r>
          </a:p>
        </p:txBody>
      </p:sp>
      <p:sp>
        <p:nvSpPr>
          <p:cNvPr id="1048687" name="TextBox 1048686"/>
          <p:cNvSpPr txBox="1"/>
          <p:nvPr/>
        </p:nvSpPr>
        <p:spPr>
          <a:xfrm>
            <a:off x="3931184" y="5939942"/>
            <a:ext cx="8095326" cy="726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Coming Soon"/>
              </a:rPr>
              <a:t>CONSOLATION PRIZE -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Dancing Script"/>
              </a:rPr>
              <a:t>MOALIM ISHA FARZAN </a:t>
            </a:r>
            <a:r>
              <a:rPr lang="en-US" sz="1800" b="1">
                <a:solidFill>
                  <a:srgbClr val="9933FF"/>
                </a:solidFill>
                <a:latin typeface="Dancing Script"/>
              </a:rPr>
              <a:t>( G . M MOM IN WOMEN'S COLLEGE )</a:t>
            </a:r>
            <a:r>
              <a:rPr lang="en-US" sz="28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>
          <a:xfrm>
            <a:off x="3262778" y="207658"/>
            <a:ext cx="10515600" cy="1579777"/>
          </a:xfrm>
        </p:spPr>
        <p:txBody>
          <a:bodyPr/>
          <a:lstStyle/>
          <a:p>
            <a:r>
              <a:rPr lang="en-US" sz="32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17 :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RANGOLI</a:t>
            </a:r>
            <a:b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pic>
        <p:nvPicPr>
          <p:cNvPr id="2097210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1584" y="1313647"/>
            <a:ext cx="3297997" cy="492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211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130" y="1527388"/>
            <a:ext cx="4183076" cy="246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2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400" y="1527390"/>
            <a:ext cx="3886868" cy="2452163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88" name="TextBox 1048687"/>
          <p:cNvSpPr txBox="1"/>
          <p:nvPr/>
        </p:nvSpPr>
        <p:spPr>
          <a:xfrm>
            <a:off x="4849159" y="4761004"/>
            <a:ext cx="8047823" cy="6375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Coming Soon"/>
              </a:rPr>
              <a:t>1st WINNER</a:t>
            </a:r>
            <a:r>
              <a:rPr lang="en-US" sz="2800" b="1">
                <a:solidFill>
                  <a:srgbClr val="000000"/>
                </a:solidFill>
                <a:latin typeface="Coming Soon"/>
              </a:rPr>
              <a:t> -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b="1">
                <a:solidFill>
                  <a:srgbClr val="008000"/>
                </a:solidFill>
                <a:latin typeface="Dancing Script"/>
              </a:rPr>
              <a:t>JENIL DHIRAJ SONEJI</a:t>
            </a:r>
          </a:p>
        </p:txBody>
      </p:sp>
      <p:sp>
        <p:nvSpPr>
          <p:cNvPr id="1048689" name="TextBox 1048688"/>
          <p:cNvSpPr txBox="1"/>
          <p:nvPr/>
        </p:nvSpPr>
        <p:spPr>
          <a:xfrm>
            <a:off x="4849159" y="5666843"/>
            <a:ext cx="7342840" cy="5740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Coming Soon"/>
              </a:rPr>
              <a:t>2nd WINNER</a:t>
            </a:r>
            <a:r>
              <a:rPr lang="en-US" sz="2800">
                <a:solidFill>
                  <a:srgbClr val="000000"/>
                </a:solidFill>
              </a:rPr>
              <a:t> - </a:t>
            </a:r>
            <a:r>
              <a:rPr lang="en-US" sz="2800" b="1">
                <a:solidFill>
                  <a:srgbClr val="008000"/>
                </a:solidFill>
                <a:latin typeface="Dancing Script"/>
              </a:rPr>
              <a:t>JUI ASHIKKUMAR PATIL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>
          <a:xfrm>
            <a:off x="366466" y="1122675"/>
            <a:ext cx="11459068" cy="859098"/>
          </a:xfrm>
        </p:spPr>
        <p:txBody>
          <a:bodyPr>
            <a:normAutofit fontScale="90000"/>
          </a:bodyPr>
          <a:lstStyle/>
          <a:p>
            <a:r>
              <a:rPr lang="en-US" sz="3111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EVENT # 1</a:t>
            </a:r>
            <a:r>
              <a:rPr lang="en-US" sz="31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</a:t>
            </a:r>
            <a:r>
              <a:rPr lang="en-US" sz="3111" b="1" dirty="0">
                <a:solidFill>
                  <a:srgbClr val="FF0000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3555" b="1" u="sng" dirty="0">
                <a:solidFill>
                  <a:srgbClr val="00B0F0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  <a:t>Inauguration</a:t>
            </a:r>
            <a:r>
              <a:rPr lang="en-US" sz="3555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  <a:t> of v-Utopia Web Page</a:t>
            </a:r>
            <a:br>
              <a:rPr lang="en-IN" sz="3555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</a:br>
            <a:br>
              <a:rPr lang="en-IN" sz="2666" dirty="0">
                <a:solidFill>
                  <a:srgbClr val="3399FF"/>
                </a:solidFill>
                <a:latin typeface="Dancing Script"/>
              </a:rPr>
            </a:br>
            <a:r>
              <a:rPr lang="en-IN" sz="4888" b="1" dirty="0">
                <a:solidFill>
                  <a:srgbClr val="000080"/>
                </a:solidFill>
                <a:latin typeface="Cutive Mono"/>
                <a:ea typeface="Droid Sans"/>
                <a:cs typeface="Droid Sans Mono"/>
              </a:rPr>
              <a:t>INAUGURATION</a:t>
            </a:r>
            <a:r>
              <a:rPr lang="en-IN" dirty="0">
                <a:solidFill>
                  <a:srgbClr val="000080"/>
                </a:solidFill>
              </a:rPr>
              <a:t> </a:t>
            </a:r>
            <a:r>
              <a:rPr lang="en-US" dirty="0">
                <a:solidFill>
                  <a:srgbClr val="000080"/>
                </a:solidFill>
              </a:rPr>
              <a:t>by </a:t>
            </a:r>
            <a:r>
              <a:rPr lang="en-US" sz="3111" b="1" dirty="0">
                <a:effectLst/>
                <a:latin typeface="Coming Soon"/>
                <a:ea typeface="Calibri" panose="020F0502020204030204" pitchFamily="34" charset="0"/>
                <a:cs typeface="Mangal" panose="02040503050203030202" pitchFamily="18" charset="0"/>
              </a:rPr>
              <a:t>Chairman Satish Pradhan sir and  Secretary Shri. Kamlesh Pradhan</a:t>
            </a:r>
            <a:br>
              <a:rPr lang="en-IN" sz="3111" b="1" u="sng" dirty="0">
                <a:effectLst/>
                <a:latin typeface="Coming Soon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sz="3111" b="1" u="sng" dirty="0">
              <a:latin typeface="Coming Soon"/>
            </a:endParaRPr>
          </a:p>
        </p:txBody>
      </p:sp>
      <p:pic>
        <p:nvPicPr>
          <p:cNvPr id="2097153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5681" y="2610719"/>
            <a:ext cx="5057191" cy="28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5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7964" y="2610719"/>
            <a:ext cx="4924242" cy="278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594" name="TextBox 5"/>
          <p:cNvSpPr txBox="1"/>
          <p:nvPr/>
        </p:nvSpPr>
        <p:spPr>
          <a:xfrm>
            <a:off x="4892675" y="5772440"/>
            <a:ext cx="810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latin typeface="Carrois Gothic SC"/>
                <a:ea typeface="Droid Sans Fallback"/>
              </a:rPr>
              <a:t>Date: 10</a:t>
            </a:r>
            <a:r>
              <a:rPr lang="en-IN" sz="2800" b="1" baseline="30000" dirty="0">
                <a:latin typeface="Carrois Gothic SC"/>
                <a:ea typeface="Droid Sans Fallback"/>
              </a:rPr>
              <a:t>th</a:t>
            </a:r>
            <a:r>
              <a:rPr lang="en-IN" sz="2800" b="1" dirty="0">
                <a:latin typeface="Carrois Gothic SC"/>
                <a:ea typeface="Droid Sans Fallback"/>
              </a:rPr>
              <a:t> Feb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>
          <a:xfrm>
            <a:off x="3067932" y="31827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18 :</a:t>
            </a: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MONO- ACTING</a:t>
            </a:r>
            <a:br>
              <a:rPr lang="en-IN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4800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213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5403" y="1393825"/>
            <a:ext cx="3684695" cy="501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21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994" y="1393825"/>
            <a:ext cx="4167546" cy="243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993" y="3951713"/>
            <a:ext cx="4162253" cy="245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6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694147" y="2462808"/>
            <a:ext cx="3226074" cy="297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506034" cy="730102"/>
          </a:xfrm>
        </p:spPr>
        <p:txBody>
          <a:bodyPr>
            <a:normAutofit fontScale="90000"/>
          </a:bodyPr>
          <a:lstStyle/>
          <a:p>
            <a:r>
              <a:rPr lang="en-IN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19 : </a:t>
            </a:r>
            <a:r>
              <a:rPr lang="en-IN" sz="4888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POSTER MAKING COMPETITION</a:t>
            </a:r>
            <a:br>
              <a:rPr lang="en-IN" sz="4888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4888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21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3647" y="1156759"/>
            <a:ext cx="3451076" cy="505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2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5801" y="1731242"/>
            <a:ext cx="3876412" cy="446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9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4696" y="1731242"/>
            <a:ext cx="3676854" cy="444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1506034" cy="730102"/>
          </a:xfrm>
        </p:spPr>
        <p:txBody>
          <a:bodyPr>
            <a:normAutofit fontScale="90000"/>
          </a:bodyPr>
          <a:lstStyle/>
          <a:p>
            <a:r>
              <a:rPr lang="en-IN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</a:t>
            </a:r>
            <a:r>
              <a:rPr lang="en-IN" sz="3600" b="1" dirty="0">
                <a:solidFill>
                  <a:srgbClr val="99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IN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IN" sz="3600" b="1" u="sng" dirty="0">
                <a:solidFill>
                  <a:srgbClr val="00B0F0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PPT PRESENTATION COMPETITION</a:t>
            </a:r>
            <a:br>
              <a:rPr lang="en-IN" sz="4888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4888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2F34B5-843F-410D-8923-C2C3E9F5C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22576" y="1095226"/>
            <a:ext cx="7242048" cy="555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2096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506034" cy="730102"/>
          </a:xfrm>
        </p:spPr>
        <p:txBody>
          <a:bodyPr>
            <a:normAutofit fontScale="90000"/>
          </a:bodyPr>
          <a:lstStyle/>
          <a:p>
            <a:pPr algn="ctr"/>
            <a:r>
              <a:rPr lang="en-IN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</a:t>
            </a:r>
            <a:r>
              <a:rPr lang="en-IN" sz="3600" b="1" dirty="0">
                <a:solidFill>
                  <a:srgbClr val="99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en-IN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IN" sz="3600" b="1" u="sng" dirty="0">
                <a:solidFill>
                  <a:srgbClr val="00B0F0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PHOTOGRAPHY</a:t>
            </a:r>
            <a:r>
              <a:rPr lang="en-IN" sz="3600" b="1" dirty="0">
                <a:solidFill>
                  <a:srgbClr val="00B0F0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IN" sz="4888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4888" b="1" u="sng" dirty="0">
              <a:solidFill>
                <a:srgbClr val="3399FF"/>
              </a:solidFill>
              <a:latin typeface="Cutive Mon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34E3-D439-4237-A762-CAA84AD8D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D83DB6-77EF-4ACA-B82B-9C4CB8E5DC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778" y="1243011"/>
            <a:ext cx="573087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E79E61-1E5B-438B-820B-2ACE6984E8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/>
          <a:stretch/>
        </p:blipFill>
        <p:spPr bwMode="auto">
          <a:xfrm>
            <a:off x="6462346" y="1966912"/>
            <a:ext cx="4987632" cy="261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307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>
          <a:xfrm>
            <a:off x="2283515" y="388438"/>
            <a:ext cx="10515600" cy="962922"/>
          </a:xfrm>
        </p:spPr>
        <p:txBody>
          <a:bodyPr>
            <a:normAutofit fontScale="90000"/>
          </a:bodyPr>
          <a:lstStyle/>
          <a:p>
            <a:r>
              <a:rPr lang="en-US" sz="4444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22 :</a:t>
            </a:r>
            <a:r>
              <a:rPr lang="en-US" sz="4444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SOLO DANCE</a:t>
            </a:r>
            <a:br>
              <a:rPr lang="en-IN" sz="60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6000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220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9910" y="1690688"/>
            <a:ext cx="3180862" cy="464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9111" y="2026056"/>
            <a:ext cx="3541354" cy="419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22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2708" y="2593163"/>
            <a:ext cx="4592667" cy="2905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>
          <a:xfrm>
            <a:off x="2455832" y="163195"/>
            <a:ext cx="10515600" cy="152749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23 : </a:t>
            </a:r>
            <a:r>
              <a:rPr lang="en-US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SOLO SINGING</a:t>
            </a:r>
            <a:br>
              <a:rPr lang="en-IN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4800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223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5700" y="1690688"/>
            <a:ext cx="3263530" cy="469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2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7485" y="1391082"/>
            <a:ext cx="4636746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2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6975" y="4222750"/>
            <a:ext cx="4628066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2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8901359" y="2366161"/>
            <a:ext cx="2708598" cy="3345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>
          <a:xfrm>
            <a:off x="3335191" y="16462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24 :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SHORT FILM</a:t>
            </a:r>
            <a:br>
              <a:rPr lang="en-IN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4800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22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10118">
            <a:off x="381991" y="1226038"/>
            <a:ext cx="3602545" cy="539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2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9656" y="3856056"/>
            <a:ext cx="3495168" cy="277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29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9931" y="3856056"/>
            <a:ext cx="3495168" cy="277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3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49401" y="1247321"/>
            <a:ext cx="5155389" cy="252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>
          <a:xfrm>
            <a:off x="2817502" y="383751"/>
            <a:ext cx="5810029" cy="834739"/>
          </a:xfrm>
        </p:spPr>
        <p:txBody>
          <a:bodyPr>
            <a:normAutofit/>
          </a:bodyPr>
          <a:lstStyle/>
          <a:p>
            <a:r>
              <a:rPr lang="en-IN" sz="4800" b="1" u="sng" dirty="0">
                <a:solidFill>
                  <a:srgbClr val="3399FF"/>
                </a:solidFill>
                <a:latin typeface="Cutive Mono"/>
                <a:ea typeface="Droid Sans Fallback"/>
                <a:cs typeface="Droid Sans Mono"/>
              </a:rPr>
              <a:t>Media coverage</a:t>
            </a:r>
          </a:p>
        </p:txBody>
      </p:sp>
      <p:pic>
        <p:nvPicPr>
          <p:cNvPr id="209715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60333" y="1772459"/>
            <a:ext cx="3674605" cy="415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297339" y="1772459"/>
            <a:ext cx="3585224" cy="415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0550" y="1772459"/>
            <a:ext cx="3780383" cy="41599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CA454AE-287C-40DE-8E91-E0ABE229EA64}"/>
              </a:ext>
            </a:extLst>
          </p:cNvPr>
          <p:cNvSpPr txBox="1">
            <a:spLocks/>
          </p:cNvSpPr>
          <p:nvPr/>
        </p:nvSpPr>
        <p:spPr>
          <a:xfrm>
            <a:off x="2817502" y="422799"/>
            <a:ext cx="5810029" cy="787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4800" b="1" u="sng" dirty="0">
                <a:solidFill>
                  <a:srgbClr val="3399FF"/>
                </a:solidFill>
                <a:latin typeface="Cutive Mono"/>
                <a:ea typeface="Droid Sans Fallback"/>
                <a:cs typeface="Droid Sans Mono"/>
              </a:rPr>
              <a:t>Media coverage</a:t>
            </a:r>
          </a:p>
        </p:txBody>
      </p:sp>
    </p:spTree>
    <p:extLst>
      <p:ext uri="{BB962C8B-B14F-4D97-AF65-F5344CB8AC3E}">
        <p14:creationId xmlns:p14="http://schemas.microsoft.com/office/powerpoint/2010/main" val="1592335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>
          <a:xfrm>
            <a:off x="1382729" y="3633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</a:t>
            </a:r>
            <a:r>
              <a:rPr lang="en-US" sz="3600" b="1" dirty="0">
                <a:solidFill>
                  <a:srgbClr val="99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VALEDICTORY FUNCTION</a:t>
            </a:r>
            <a:br>
              <a:rPr lang="en-IN" sz="4800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4800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231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50831" y="1688910"/>
            <a:ext cx="4525728" cy="265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22" name="Rectangle 4"/>
          <p:cNvSpPr>
            <a:spLocks noChangeArrowheads="1"/>
          </p:cNvSpPr>
          <p:nvPr/>
        </p:nvSpPr>
        <p:spPr bwMode="auto">
          <a:xfrm>
            <a:off x="7254121" y="0"/>
            <a:ext cx="6858391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4194306" name="Object 7"/>
          <p:cNvGraphicFramePr>
            <a:graphicFrameLocks noChangeAspect="1"/>
          </p:cNvGraphicFramePr>
          <p:nvPr/>
        </p:nvGraphicFramePr>
        <p:xfrm>
          <a:off x="185850" y="2420022"/>
          <a:ext cx="3577061" cy="321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Document" r:id="rId5" imgW="10690090" imgH="7576908" progId="Word.Document.12">
                  <p:embed/>
                </p:oleObj>
              </mc:Choice>
              <mc:Fallback>
                <p:oleObj name="Document" r:id="rId5" imgW="10690090" imgH="7576908" progId="Word.Document.12">
                  <p:embed/>
                  <p:pic>
                    <p:nvPicPr>
                      <p:cNvPr id="209723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50" y="2420022"/>
                        <a:ext cx="3577061" cy="32198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43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684400"/>
              </p:ext>
            </p:extLst>
          </p:nvPr>
        </p:nvGraphicFramePr>
        <p:xfrm>
          <a:off x="8642856" y="2420023"/>
          <a:ext cx="3363294" cy="3186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Document" r:id="rId7" imgW="10055926" imgH="7787228" progId="Word.Document.12">
                  <p:embed/>
                </p:oleObj>
              </mc:Choice>
              <mc:Fallback>
                <p:oleObj name="Document" r:id="rId7" imgW="10055926" imgH="7787228" progId="Word.Document.12">
                  <p:embed/>
                  <p:pic>
                    <p:nvPicPr>
                      <p:cNvPr id="20972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2856" y="2420023"/>
                        <a:ext cx="3363294" cy="31860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625" name="TextBox 13"/>
          <p:cNvSpPr txBox="1"/>
          <p:nvPr/>
        </p:nvSpPr>
        <p:spPr>
          <a:xfrm>
            <a:off x="9047738" y="5639841"/>
            <a:ext cx="2850592" cy="548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330066"/>
                </a:solidFill>
                <a:effectLst/>
                <a:latin typeface="Coming Soon"/>
                <a:ea typeface="Calibri" panose="020F0502020204030204" pitchFamily="34" charset="0"/>
                <a:cs typeface="Times New Roman" panose="02020603050405020304" pitchFamily="18" charset="0"/>
              </a:rPr>
              <a:t>VOLUNTARY CERTIFICATE</a:t>
            </a:r>
            <a:endParaRPr lang="en-IN" sz="1400" dirty="0">
              <a:solidFill>
                <a:srgbClr val="330066"/>
              </a:solidFill>
              <a:effectLst/>
              <a:latin typeface="Coming Soo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690" name="TextBox 1048689"/>
          <p:cNvSpPr txBox="1"/>
          <p:nvPr/>
        </p:nvSpPr>
        <p:spPr>
          <a:xfrm>
            <a:off x="0" y="5639841"/>
            <a:ext cx="4972409" cy="5232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330066"/>
                </a:solidFill>
                <a:latin typeface="Coming Soon"/>
              </a:rPr>
              <a:t>CERTIFICATE OF INTRACOLLEGIATE EVENTS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>
          <a:xfrm>
            <a:off x="366466" y="454460"/>
            <a:ext cx="11459068" cy="859098"/>
          </a:xfrm>
        </p:spPr>
        <p:txBody>
          <a:bodyPr>
            <a:normAutofit fontScale="90000"/>
          </a:bodyPr>
          <a:lstStyle/>
          <a:p>
            <a:r>
              <a:rPr lang="en-US" sz="3111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EVENT # 2</a:t>
            </a:r>
            <a:r>
              <a:rPr lang="en-US" sz="31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</a:t>
            </a:r>
            <a:r>
              <a:rPr lang="en-US" sz="3111" b="1" dirty="0">
                <a:solidFill>
                  <a:srgbClr val="FF0000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  <a:t>Inauguration of v-Utopia</a:t>
            </a:r>
            <a:br>
              <a:rPr lang="en-IN" sz="3555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</a:br>
            <a:br>
              <a:rPr lang="en-IN" sz="2666" dirty="0">
                <a:solidFill>
                  <a:srgbClr val="3399FF"/>
                </a:solidFill>
                <a:latin typeface="Dancing Script"/>
              </a:rPr>
            </a:br>
            <a:endParaRPr lang="en-IN" sz="3111" b="1" u="sng" dirty="0">
              <a:latin typeface="Coming Soon"/>
            </a:endParaRPr>
          </a:p>
        </p:txBody>
      </p:sp>
      <p:sp>
        <p:nvSpPr>
          <p:cNvPr id="1048594" name="TextBox 5"/>
          <p:cNvSpPr txBox="1"/>
          <p:nvPr/>
        </p:nvSpPr>
        <p:spPr>
          <a:xfrm>
            <a:off x="4892675" y="5772440"/>
            <a:ext cx="810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latin typeface="Carrois Gothic SC"/>
                <a:ea typeface="Droid Sans Fallback"/>
              </a:rPr>
              <a:t>Date: 16</a:t>
            </a:r>
            <a:r>
              <a:rPr lang="en-IN" sz="2800" b="1" baseline="30000" dirty="0">
                <a:latin typeface="Carrois Gothic SC"/>
                <a:ea typeface="Droid Sans Fallback"/>
              </a:rPr>
              <a:t>th</a:t>
            </a:r>
            <a:r>
              <a:rPr lang="en-IN" sz="2800" b="1" dirty="0">
                <a:latin typeface="Carrois Gothic SC"/>
                <a:ea typeface="Droid Sans Fallback"/>
              </a:rPr>
              <a:t> Feb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3C3F66-FD65-46DA-B698-AF24E5D7F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063" y="1851433"/>
            <a:ext cx="4203065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F936A-19A6-473A-8ACB-E33768919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7137" y="884009"/>
            <a:ext cx="3584382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F3AA96-A608-48A7-ADB4-2EBC84BC66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7137" y="3429000"/>
            <a:ext cx="3584382" cy="209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60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le 1"/>
          <p:cNvSpPr>
            <a:spLocks noGrp="1"/>
          </p:cNvSpPr>
          <p:nvPr>
            <p:ph type="title"/>
          </p:nvPr>
        </p:nvSpPr>
        <p:spPr>
          <a:xfrm>
            <a:off x="136168" y="365125"/>
            <a:ext cx="12199515" cy="866612"/>
          </a:xfrm>
        </p:spPr>
        <p:txBody>
          <a:bodyPr>
            <a:normAutofit fontScale="90000"/>
          </a:bodyPr>
          <a:lstStyle/>
          <a:p>
            <a:b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US" sz="32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EVENT # 3 : </a:t>
            </a:r>
            <a:r>
              <a:rPr lang="en-US" sz="4444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  <a:t>Intra-college - Group Alike Day</a:t>
            </a:r>
            <a:br>
              <a:rPr lang="en-IN" sz="4444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sz="4444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15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8066" y="1540036"/>
            <a:ext cx="3735349" cy="412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9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335585" y="1554455"/>
            <a:ext cx="3125465" cy="4130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7" name="TextBox 6"/>
          <p:cNvSpPr txBox="1"/>
          <p:nvPr/>
        </p:nvSpPr>
        <p:spPr>
          <a:xfrm>
            <a:off x="4713635" y="5805498"/>
            <a:ext cx="8201746" cy="612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Droid Sans Mono"/>
                <a:ea typeface="Droid Sans Fallback"/>
                <a:cs typeface="Droid Sans Mono"/>
              </a:rPr>
              <a:t>Winner Group Name –</a:t>
            </a:r>
            <a:r>
              <a:rPr lang="en-US" sz="1800" b="1" dirty="0">
                <a:effectLst/>
                <a:latin typeface="Droid Sans Mono"/>
                <a:ea typeface="Droid Sans Fallback"/>
                <a:cs typeface="Droid Sans Mono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Dancing Script"/>
                <a:ea typeface="Droid Sans Fallback"/>
                <a:cs typeface="Droid Sans Mono"/>
              </a:rPr>
              <a:t>Amhi</a:t>
            </a:r>
            <a:r>
              <a:rPr lang="en-US" sz="2800" b="1" dirty="0">
                <a:solidFill>
                  <a:srgbClr val="008000"/>
                </a:solidFill>
                <a:effectLst/>
                <a:latin typeface="Dancing Script"/>
                <a:ea typeface="Droid Sans Fallback"/>
                <a:cs typeface="Droid Sans Mono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Dancing Script"/>
                <a:ea typeface="Droid Sans Fallback"/>
                <a:cs typeface="Droid Sans Mono"/>
              </a:rPr>
              <a:t>Dnyanasadhana</a:t>
            </a:r>
            <a:r>
              <a:rPr lang="en-US" sz="2800" b="1" dirty="0">
                <a:solidFill>
                  <a:srgbClr val="008000"/>
                </a:solidFill>
                <a:effectLst/>
                <a:latin typeface="Dancing Script"/>
                <a:ea typeface="Droid Sans Fallback"/>
                <a:cs typeface="Droid Sans Mono"/>
              </a:rPr>
              <a:t> Wale</a:t>
            </a:r>
            <a:endParaRPr lang="en-IN" sz="2800" dirty="0">
              <a:solidFill>
                <a:srgbClr val="008000"/>
              </a:solidFill>
              <a:latin typeface="Dancing Script"/>
              <a:ea typeface="Droid Sans Fallback"/>
              <a:cs typeface="Droid Sans Mono"/>
            </a:endParaRPr>
          </a:p>
        </p:txBody>
      </p:sp>
      <p:pic>
        <p:nvPicPr>
          <p:cNvPr id="2097160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641407" y="1554455"/>
            <a:ext cx="4203700" cy="4130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le 1"/>
          <p:cNvSpPr>
            <a:spLocks noGrp="1"/>
          </p:cNvSpPr>
          <p:nvPr>
            <p:ph type="title"/>
          </p:nvPr>
        </p:nvSpPr>
        <p:spPr>
          <a:xfrm>
            <a:off x="936974" y="1085312"/>
            <a:ext cx="10416825" cy="347109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EVENT # 4 : 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4888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  <a:t>Intra-college - </a:t>
            </a:r>
            <a:r>
              <a:rPr lang="en-US" sz="4888" b="1" u="sng" dirty="0" err="1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  <a:t>Mehendi</a:t>
            </a:r>
            <a:br>
              <a:rPr lang="en-IN" sz="4888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sz="4888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161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2680" y="1885949"/>
            <a:ext cx="4856495" cy="416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2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99314" y="1834018"/>
            <a:ext cx="2972833" cy="426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3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651265" y="1834019"/>
            <a:ext cx="2972834" cy="4319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>
          <a:xfrm>
            <a:off x="279971" y="197044"/>
            <a:ext cx="12139557" cy="1146083"/>
          </a:xfrm>
        </p:spPr>
        <p:txBody>
          <a:bodyPr>
            <a:normAutofit/>
          </a:bodyPr>
          <a:lstStyle/>
          <a:p>
            <a:r>
              <a:rPr lang="en-US" sz="3555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EVENT # 5 : </a:t>
            </a:r>
            <a:r>
              <a:rPr lang="en-US" sz="3555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4888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</a:rPr>
              <a:t>Intra-college - Face Painting</a:t>
            </a:r>
            <a:endParaRPr lang="en-IN" sz="4888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16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068" y="2061079"/>
            <a:ext cx="3200400" cy="390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81532" y="2061079"/>
            <a:ext cx="3200401" cy="390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66" name="Picture 5"/>
          <p:cNvPicPr>
            <a:picLocks noChangeAspect="1"/>
          </p:cNvPicPr>
          <p:nvPr/>
        </p:nvPicPr>
        <p:blipFill>
          <a:blip r:embed="rId5"/>
          <a:srcRect l="30913" r="31202"/>
          <a:stretch>
            <a:fillRect/>
          </a:stretch>
        </p:blipFill>
        <p:spPr>
          <a:xfrm>
            <a:off x="3775852" y="4321616"/>
            <a:ext cx="1984404" cy="240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67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9373">
            <a:off x="6518664" y="4316737"/>
            <a:ext cx="1894208" cy="240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68" name="Content Placeholder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75852" y="1715632"/>
            <a:ext cx="4640296" cy="245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>
          <a:xfrm>
            <a:off x="690443" y="509736"/>
            <a:ext cx="11819995" cy="79663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EVENT # 6: </a:t>
            </a:r>
            <a:r>
              <a:rPr lang="en-US" sz="5333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  <a:t>Intra-college - Rangoli</a:t>
            </a:r>
            <a:br>
              <a:rPr lang="en-IN" sz="5333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sz="5333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169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4354" y="1690688"/>
            <a:ext cx="3229567" cy="462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4820" y="1594620"/>
            <a:ext cx="3978629" cy="223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71" name="Picture 8" descr="rangoli immages 20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348" y="1871874"/>
            <a:ext cx="3364216" cy="4262076"/>
          </a:xfrm>
          <a:prstGeom prst="rect">
            <a:avLst/>
          </a:prstGeom>
        </p:spPr>
      </p:pic>
      <p:pic>
        <p:nvPicPr>
          <p:cNvPr id="2097172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4820" y="4111196"/>
            <a:ext cx="3978628" cy="220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le 1"/>
          <p:cNvSpPr>
            <a:spLocks noGrp="1"/>
          </p:cNvSpPr>
          <p:nvPr>
            <p:ph type="title"/>
          </p:nvPr>
        </p:nvSpPr>
        <p:spPr>
          <a:xfrm>
            <a:off x="1568805" y="569528"/>
            <a:ext cx="8156077" cy="971670"/>
          </a:xfrm>
        </p:spPr>
        <p:txBody>
          <a:bodyPr>
            <a:normAutofit fontScale="90000"/>
          </a:bodyPr>
          <a:lstStyle/>
          <a:p>
            <a:r>
              <a:rPr lang="en-IN" sz="40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EVENT # 7 :</a:t>
            </a:r>
            <a:r>
              <a:rPr lang="en-IN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IN" sz="5333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  <a:t>TRADITIONAL DAY</a:t>
            </a:r>
            <a:br>
              <a:rPr lang="en-IN" sz="5333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sz="5333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173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1902" y="1690688"/>
            <a:ext cx="2920747" cy="421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74" name="image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60586" y="1690687"/>
            <a:ext cx="2711284" cy="4218856"/>
          </a:xfrm>
          <a:prstGeom prst="rect">
            <a:avLst/>
          </a:prstGeom>
        </p:spPr>
      </p:pic>
      <p:pic>
        <p:nvPicPr>
          <p:cNvPr id="209717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1885" y="1690688"/>
            <a:ext cx="2645590" cy="421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76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750" y="1690687"/>
            <a:ext cx="2548560" cy="42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3053463" y="430920"/>
            <a:ext cx="7693741" cy="1259768"/>
          </a:xfrm>
        </p:spPr>
        <p:txBody>
          <a:bodyPr>
            <a:normAutofit fontScale="90000"/>
          </a:bodyPr>
          <a:lstStyle/>
          <a:p>
            <a:r>
              <a:rPr lang="en-IN" sz="3600" b="1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# 8 : </a:t>
            </a:r>
            <a:r>
              <a:rPr lang="en-IN" sz="60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  <a:t>NAIL ART</a:t>
            </a:r>
            <a:br>
              <a:rPr lang="en-IN" sz="6000" b="1" u="sng" dirty="0">
                <a:solidFill>
                  <a:srgbClr val="3399FF"/>
                </a:solidFill>
                <a:effectLst/>
                <a:latin typeface="Cutive Mono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N" sz="6000" b="1" u="sng" dirty="0">
              <a:solidFill>
                <a:srgbClr val="3399FF"/>
              </a:solidFill>
              <a:latin typeface="Cutive Mono"/>
            </a:endParaRPr>
          </a:p>
        </p:txBody>
      </p:sp>
      <p:pic>
        <p:nvPicPr>
          <p:cNvPr id="209717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3483" y="1100304"/>
            <a:ext cx="3653372" cy="527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7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9165" y="1100304"/>
            <a:ext cx="3780130" cy="283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79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165269">
            <a:off x="7765771" y="2190798"/>
            <a:ext cx="5259016" cy="307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8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9165" y="4142537"/>
            <a:ext cx="3716215" cy="2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351</Words>
  <Application>Microsoft Office PowerPoint</Application>
  <PresentationFormat>Widescreen</PresentationFormat>
  <Paragraphs>51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Carrois Gothic SC</vt:lpstr>
      <vt:lpstr>Coming Soon</vt:lpstr>
      <vt:lpstr>Cutive Mono</vt:lpstr>
      <vt:lpstr>Dancing Script</vt:lpstr>
      <vt:lpstr>Droid Sans Fallback</vt:lpstr>
      <vt:lpstr>Droid Sans Mono</vt:lpstr>
      <vt:lpstr>Times New Roman</vt:lpstr>
      <vt:lpstr>Office Theme</vt:lpstr>
      <vt:lpstr>Document</vt:lpstr>
      <vt:lpstr>Satish Pradhan Dnyanasadhana College (Arts, Science &amp; Commerce)</vt:lpstr>
      <vt:lpstr>EVENT # 1: Inauguration of v-Utopia Web Page  INAUGURATION by Chairman Satish Pradhan sir and  Secretary Shri. Kamlesh Pradhan </vt:lpstr>
      <vt:lpstr>EVENT # 2: Inauguration of v-Utopia  </vt:lpstr>
      <vt:lpstr> EVENT # 3 : Intra-college - Group Alike Day </vt:lpstr>
      <vt:lpstr>EVENT # 4 :  Intra-college - Mehendi </vt:lpstr>
      <vt:lpstr>EVENT # 5 :  Intra-college - Face Painting</vt:lpstr>
      <vt:lpstr>EVENT # 6: Intra-college - Rangoli </vt:lpstr>
      <vt:lpstr>EVENT # 7 : TRADITIONAL DAY </vt:lpstr>
      <vt:lpstr>EVENT # 8 : NAIL ART </vt:lpstr>
      <vt:lpstr>EVENT # 9: EGG-SHELL PAINTING </vt:lpstr>
      <vt:lpstr>EVENT#10 : MASK DESIGN </vt:lpstr>
      <vt:lpstr>EVENT # 11 : SKRIBBL </vt:lpstr>
      <vt:lpstr>PowerPoint Presentation</vt:lpstr>
      <vt:lpstr>EVENT # 13: SOLO DANCE</vt:lpstr>
      <vt:lpstr>EVENT # 13 : VALORANT </vt:lpstr>
      <vt:lpstr>EVENT # 14 : CALL OF DUTY MOBILE </vt:lpstr>
      <vt:lpstr>EVENT # 15 : TREASURE HUNT </vt:lpstr>
      <vt:lpstr>EVENT # 16 : MEHENDI </vt:lpstr>
      <vt:lpstr>EVENT # 17 :  RANGOLI </vt:lpstr>
      <vt:lpstr>EVENT # 18 : MONO- ACTING </vt:lpstr>
      <vt:lpstr>EVENT # 19 : POSTER MAKING COMPETITION </vt:lpstr>
      <vt:lpstr>EVENT # 20 : PPT PRESENTATION COMPETITION </vt:lpstr>
      <vt:lpstr>EVENT # 21 : PHOTOGRAPHY  </vt:lpstr>
      <vt:lpstr>EVENT # 22 : SOLO DANCE </vt:lpstr>
      <vt:lpstr>EVENT # 23 : SOLO SINGING </vt:lpstr>
      <vt:lpstr>EVENT # 24 : SHORT FILM </vt:lpstr>
      <vt:lpstr>Media coverage</vt:lpstr>
      <vt:lpstr>EVENT # 25 : VALEDICTORY FUNCTION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Satish Pradhan Dnyanasadhana College (Arts, Science &amp; Commerce)</dc:title>
  <dc:creator>Prashant M</dc:creator>
  <cp:lastModifiedBy>Prashant M</cp:lastModifiedBy>
  <cp:revision>11</cp:revision>
  <dcterms:created xsi:type="dcterms:W3CDTF">2021-12-16T01:59:45Z</dcterms:created>
  <dcterms:modified xsi:type="dcterms:W3CDTF">2022-01-08T08:18:35Z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3166462102144f0ca111a0a756d513ab</vt:lpwstr>
  </property>
</Properties>
</file>